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309" autoAdjust="0"/>
    <p:restoredTop sz="93190" autoAdjust="0"/>
  </p:normalViewPr>
  <p:slideViewPr>
    <p:cSldViewPr>
      <p:cViewPr>
        <p:scale>
          <a:sx n="90" d="100"/>
          <a:sy n="90" d="100"/>
        </p:scale>
        <p:origin x="-696" y="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75A08A-896F-40B7-8AB0-BF2DAA789D5D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C65D86-0BBA-4C21-B2D5-7D300A9FF14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65D86-0BBA-4C21-B2D5-7D300A9FF146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277AC-D1A8-4B32-8580-2D2BAF554404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D0095-A2CD-4461-93D9-C54C00FF75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277AC-D1A8-4B32-8580-2D2BAF554404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D0095-A2CD-4461-93D9-C54C00FF75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277AC-D1A8-4B32-8580-2D2BAF554404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D0095-A2CD-4461-93D9-C54C00FF75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277AC-D1A8-4B32-8580-2D2BAF554404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D0095-A2CD-4461-93D9-C54C00FF75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277AC-D1A8-4B32-8580-2D2BAF554404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D0095-A2CD-4461-93D9-C54C00FF75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277AC-D1A8-4B32-8580-2D2BAF554404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D0095-A2CD-4461-93D9-C54C00FF75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277AC-D1A8-4B32-8580-2D2BAF554404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D0095-A2CD-4461-93D9-C54C00FF75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277AC-D1A8-4B32-8580-2D2BAF554404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D0095-A2CD-4461-93D9-C54C00FF75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277AC-D1A8-4B32-8580-2D2BAF554404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D0095-A2CD-4461-93D9-C54C00FF75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277AC-D1A8-4B32-8580-2D2BAF554404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D0095-A2CD-4461-93D9-C54C00FF75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277AC-D1A8-4B32-8580-2D2BAF554404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8ED0095-A2CD-4461-93D9-C54C00FF75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03277AC-D1A8-4B32-8580-2D2BAF554404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8ED0095-A2CD-4461-93D9-C54C00FF753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____________Microsoft_Office_PowerPoint1.pptx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8286808" cy="1470025"/>
          </a:xfrm>
        </p:spPr>
        <p:txBody>
          <a:bodyPr/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Проект во второй младшей группе             «Птицы зимой</a:t>
            </a:r>
            <a:r>
              <a:rPr lang="ru-RU" sz="1400" i="1" dirty="0" smtClean="0"/>
              <a:t>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hello_html_m4d29035b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428736"/>
            <a:ext cx="5786478" cy="5129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147888" y="4094163"/>
          <a:ext cx="4570412" cy="3427412"/>
        </p:xfrm>
        <a:graphic>
          <a:graphicData uri="http://schemas.openxmlformats.org/presentationml/2006/ole">
            <p:oleObj spid="_x0000_s1026" name="Презентация" r:id="rId4" imgW="4570541" imgH="3427323" progId="PowerPoint.Show.12">
              <p:embed/>
            </p:oleObj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Нод по лепке «Воробей»</a:t>
            </a:r>
            <a:endParaRPr lang="ru-RU" dirty="0"/>
          </a:p>
        </p:txBody>
      </p:sp>
      <p:pic>
        <p:nvPicPr>
          <p:cNvPr id="1026" name="Picture 2" descr="C:\Users\30039308\Desktop\20210203_1537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33" y="2143117"/>
            <a:ext cx="2786083" cy="2214578"/>
          </a:xfrm>
          <a:prstGeom prst="rect">
            <a:avLst/>
          </a:prstGeom>
          <a:noFill/>
        </p:spPr>
      </p:pic>
      <p:pic>
        <p:nvPicPr>
          <p:cNvPr id="1027" name="Picture 3" descr="C:\Users\30039308\Desktop\20210203_1544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429256" y="2143116"/>
            <a:ext cx="2786082" cy="2214578"/>
          </a:xfrm>
          <a:prstGeom prst="rect">
            <a:avLst/>
          </a:prstGeom>
          <a:noFill/>
        </p:spPr>
      </p:pic>
      <p:pic>
        <p:nvPicPr>
          <p:cNvPr id="1028" name="Picture 4" descr="C:\Users\30039308\Desktop\20210203_1557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3214686"/>
            <a:ext cx="3071834" cy="3457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Наблюдение, беседы, чтение художественной литературы</a:t>
            </a:r>
            <a:endParaRPr lang="ru-RU" dirty="0"/>
          </a:p>
        </p:txBody>
      </p:sp>
      <p:pic>
        <p:nvPicPr>
          <p:cNvPr id="2050" name="Picture 2" descr="C:\Users\30039308\Desktop\20210129_1124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87817" y="2341019"/>
            <a:ext cx="4208986" cy="3527429"/>
          </a:xfrm>
          <a:prstGeom prst="rect">
            <a:avLst/>
          </a:prstGeom>
          <a:noFill/>
        </p:spPr>
      </p:pic>
      <p:pic>
        <p:nvPicPr>
          <p:cNvPr id="2051" name="Picture 3" descr="C:\Users\30039308\Desktop\20210129_1142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964777" y="2321711"/>
            <a:ext cx="4214842" cy="35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      Развлечение </a:t>
            </a:r>
            <a:br>
              <a:rPr lang="ru-RU" dirty="0" smtClean="0"/>
            </a:br>
            <a:r>
              <a:rPr lang="ru-RU" dirty="0" smtClean="0"/>
              <a:t>          « Синичкин  день»</a:t>
            </a:r>
            <a:endParaRPr lang="ru-RU" dirty="0"/>
          </a:p>
        </p:txBody>
      </p:sp>
      <p:pic>
        <p:nvPicPr>
          <p:cNvPr id="3074" name="Picture 2" descr="E:\презентацыя птицы зимой\фото син день\20210111_1124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224584" y="2296230"/>
            <a:ext cx="3020874" cy="2286018"/>
          </a:xfrm>
          <a:prstGeom prst="rect">
            <a:avLst/>
          </a:prstGeom>
          <a:noFill/>
        </p:spPr>
      </p:pic>
      <p:pic>
        <p:nvPicPr>
          <p:cNvPr id="3075" name="Picture 3" descr="E:\презентацыя птицы зимой\фото син день\IMG-20210111-WA00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1857364"/>
            <a:ext cx="2928958" cy="3004478"/>
          </a:xfrm>
          <a:prstGeom prst="rect">
            <a:avLst/>
          </a:prstGeom>
          <a:noFill/>
        </p:spPr>
      </p:pic>
      <p:pic>
        <p:nvPicPr>
          <p:cNvPr id="3076" name="Picture 4" descr="E:\презентацыя птицы зимой\фото син день\IMG-20210111-WA002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3214686"/>
            <a:ext cx="2952728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поделки</a:t>
            </a:r>
            <a:endParaRPr lang="ru-RU" dirty="0"/>
          </a:p>
        </p:txBody>
      </p:sp>
      <p:pic>
        <p:nvPicPr>
          <p:cNvPr id="4098" name="Picture 2" descr="C:\Users\30039308\Desktop\20210203_1350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78624" y="2321708"/>
            <a:ext cx="4500593" cy="3571905"/>
          </a:xfrm>
          <a:prstGeom prst="rect">
            <a:avLst/>
          </a:prstGeom>
          <a:noFill/>
        </p:spPr>
      </p:pic>
      <p:pic>
        <p:nvPicPr>
          <p:cNvPr id="4099" name="Picture 3" descr="C:\Users\30039308\Desktop\20210203_1401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714744" y="2071678"/>
            <a:ext cx="4429156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30039308\Desktop\20210203_1402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50001" y="1750207"/>
            <a:ext cx="2928958" cy="3000396"/>
          </a:xfrm>
          <a:prstGeom prst="rect">
            <a:avLst/>
          </a:prstGeom>
          <a:noFill/>
        </p:spPr>
      </p:pic>
      <p:pic>
        <p:nvPicPr>
          <p:cNvPr id="5123" name="Picture 3" descr="C:\Users\30039308\Desktop\20210201_1258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679157" y="1750207"/>
            <a:ext cx="2928958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E:\презентацыя птицы зимой\фото син день\20210203_1325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5671" y="2035975"/>
            <a:ext cx="4143404" cy="3786182"/>
          </a:xfrm>
          <a:prstGeom prst="rect">
            <a:avLst/>
          </a:prstGeom>
          <a:noFill/>
        </p:spPr>
      </p:pic>
      <p:pic>
        <p:nvPicPr>
          <p:cNvPr id="6146" name="Picture 2" descr="E:\презентацыя птицы зимой\фото син день\20210203_1323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893338" y="2035959"/>
            <a:ext cx="4143403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58204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       </a:t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        Спасибо за внимание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7196166" cy="110587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Актуальность.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43050"/>
            <a:ext cx="7239000" cy="4846320"/>
          </a:xfrm>
        </p:spPr>
        <p:txBody>
          <a:bodyPr>
            <a:normAutofit fontScale="92500" lnSpcReduction="10000"/>
          </a:bodyPr>
          <a:lstStyle/>
          <a:p>
            <a:pPr fontAlgn="base">
              <a:buNone/>
            </a:pPr>
            <a:r>
              <a:rPr lang="ru-RU" dirty="0" smtClean="0"/>
              <a:t>   В холодное время года перед зимующими птицами встают жизненно важные вопросы: как прокормиться. Доступной пищи становится меньше, но потребность в ней возрастает. Иногда естественный корм становится практически недоступным, поэтому многие птицы не могут пережить зиму и погибают. Нужно воспитывать интерес у детей к друзьям нашим меньшим- птицам, желание узнавать новые факты их жизни, заботиться о них, радоваться от сознания того, что делясь крохами, можно спасти зимой птиц от гибели. Дать детям элементарные знания о том, чем кормить птиц зимой.</a:t>
            </a:r>
          </a:p>
          <a:p>
            <a:pPr fontAlgn="base">
              <a:buNone/>
            </a:pPr>
            <a:endParaRPr lang="ru-RU" dirty="0" smtClean="0"/>
          </a:p>
          <a:p>
            <a:pPr fontAlgn="base">
              <a:buNone/>
            </a:pPr>
            <a:endParaRPr lang="ru-RU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Цель: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fontAlgn="base"/>
            <a:r>
              <a:rPr lang="ru-RU" sz="14400" b="1" dirty="0" smtClean="0"/>
              <a:t>Цель:  ф</a:t>
            </a:r>
            <a:r>
              <a:rPr lang="ru-RU" sz="14400" dirty="0" smtClean="0"/>
              <a:t>ормирование общего представления дошкольников о зимующих птицах, их образе жизни,  характерных признаках и  связи с окружающей средой, роли человека в жизни птиц.</a:t>
            </a:r>
          </a:p>
          <a:p>
            <a:pPr fontAlgn="base"/>
            <a:endParaRPr lang="ru-RU" sz="14400" b="1" dirty="0" smtClean="0"/>
          </a:p>
          <a:p>
            <a:pPr fontAlgn="base"/>
            <a:endParaRPr lang="ru-RU" sz="14400" b="1" dirty="0" smtClean="0"/>
          </a:p>
          <a:p>
            <a:pPr fontAlgn="base"/>
            <a:endParaRPr lang="ru-RU" sz="14400" b="1" dirty="0" smtClean="0"/>
          </a:p>
          <a:p>
            <a:pPr fontAlgn="base"/>
            <a:endParaRPr lang="ru-RU" sz="14400" b="1" dirty="0" smtClean="0"/>
          </a:p>
          <a:p>
            <a:pPr fontAlgn="base"/>
            <a:endParaRPr lang="ru-RU" b="1" dirty="0" smtClean="0"/>
          </a:p>
          <a:p>
            <a:pPr fontAlgn="base"/>
            <a:endParaRPr lang="ru-RU" b="1" dirty="0" smtClean="0"/>
          </a:p>
          <a:p>
            <a:pPr fontAlgn="base"/>
            <a:endParaRPr lang="ru-RU" b="1" dirty="0" smtClean="0"/>
          </a:p>
          <a:p>
            <a:pPr fontAlgn="base"/>
            <a:endParaRPr lang="ru-RU" b="1" dirty="0" smtClean="0"/>
          </a:p>
          <a:p>
            <a:pPr fontAlgn="base"/>
            <a:endParaRPr lang="ru-RU" b="1" dirty="0" smtClean="0"/>
          </a:p>
          <a:p>
            <a:pPr fontAlgn="base"/>
            <a:endParaRPr lang="ru-RU" b="1" dirty="0" smtClean="0"/>
          </a:p>
          <a:p>
            <a:pPr fontAlgn="base"/>
            <a:endParaRPr lang="ru-RU" b="1" dirty="0" smtClean="0"/>
          </a:p>
          <a:p>
            <a:pPr fontAlgn="base"/>
            <a:endParaRPr lang="ru-RU" b="1" dirty="0" smtClean="0"/>
          </a:p>
          <a:p>
            <a:pPr fontAlgn="base"/>
            <a:endParaRPr lang="ru-RU" b="1" dirty="0" smtClean="0"/>
          </a:p>
          <a:p>
            <a:pPr fontAlgn="base"/>
            <a:endParaRPr lang="ru-RU" b="1" dirty="0" smtClean="0"/>
          </a:p>
          <a:p>
            <a:pPr fontAlgn="base"/>
            <a:endParaRPr lang="ru-RU" b="1" dirty="0" smtClean="0"/>
          </a:p>
          <a:p>
            <a:pPr fontAlgn="base"/>
            <a:endParaRPr lang="ru-RU" b="1" dirty="0" smtClean="0"/>
          </a:p>
          <a:p>
            <a:pPr fontAlgn="base"/>
            <a:endParaRPr lang="ru-RU" b="1" dirty="0" smtClean="0"/>
          </a:p>
          <a:p>
            <a:pPr fontAlgn="base"/>
            <a:endParaRPr lang="ru-RU" b="1" dirty="0" smtClean="0"/>
          </a:p>
          <a:p>
            <a:pPr fontAlgn="base"/>
            <a:endParaRPr lang="ru-RU" b="1" dirty="0" smtClean="0"/>
          </a:p>
          <a:p>
            <a:pPr fontAlgn="base"/>
            <a:endParaRPr lang="ru-RU" b="1" dirty="0" smtClean="0"/>
          </a:p>
          <a:p>
            <a:pPr fontAlgn="base"/>
            <a:endParaRPr lang="ru-RU" b="1" dirty="0" smtClean="0"/>
          </a:p>
          <a:p>
            <a:pPr fontAlgn="base"/>
            <a:endParaRPr lang="ru-RU" b="1" dirty="0" smtClean="0"/>
          </a:p>
          <a:p>
            <a:pPr fontAlgn="base"/>
            <a:endParaRPr lang="ru-RU" b="1" dirty="0" smtClean="0"/>
          </a:p>
          <a:p>
            <a:pPr fontAlgn="base"/>
            <a:endParaRPr lang="ru-RU" b="1" dirty="0" smtClean="0"/>
          </a:p>
          <a:p>
            <a:pPr fontAlgn="base"/>
            <a:endParaRPr lang="ru-RU" b="1" dirty="0" smtClean="0"/>
          </a:p>
          <a:p>
            <a:pPr fontAlgn="base"/>
            <a:endParaRPr lang="ru-RU" b="1" dirty="0" smtClean="0"/>
          </a:p>
          <a:p>
            <a:pPr fontAlgn="base"/>
            <a:endParaRPr lang="ru-RU" b="1" dirty="0" smtClean="0"/>
          </a:p>
          <a:p>
            <a:pPr fontAlgn="base"/>
            <a:endParaRPr lang="ru-RU" b="1" dirty="0" smtClean="0"/>
          </a:p>
          <a:p>
            <a:pPr lvl="3" fontAlgn="base"/>
            <a:endParaRPr lang="ru-RU" b="1" dirty="0" smtClean="0"/>
          </a:p>
          <a:p>
            <a:pPr fontAlgn="base"/>
            <a:r>
              <a:rPr lang="ru-RU" b="1" dirty="0" smtClean="0"/>
              <a:t>Задачи:</a:t>
            </a:r>
            <a:endParaRPr lang="ru-RU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7239000" cy="4846320"/>
          </a:xfrm>
        </p:spPr>
        <p:txBody>
          <a:bodyPr>
            <a:normAutofit/>
          </a:bodyPr>
          <a:lstStyle/>
          <a:p>
            <a:pPr fontAlgn="base"/>
            <a:endParaRPr lang="ru-RU" dirty="0" smtClean="0"/>
          </a:p>
          <a:p>
            <a:pPr fontAlgn="base">
              <a:buNone/>
            </a:pPr>
            <a:r>
              <a:rPr lang="ru-RU" dirty="0" smtClean="0"/>
              <a:t>- Создавать условия для расширения знаний об окружающем, о пользе птиц в природе;</a:t>
            </a:r>
          </a:p>
          <a:p>
            <a:pPr fontAlgn="base">
              <a:buNone/>
            </a:pPr>
            <a:r>
              <a:rPr lang="ru-RU" dirty="0" smtClean="0"/>
              <a:t>- Обогатить  словарный  запас детей;</a:t>
            </a:r>
          </a:p>
          <a:p>
            <a:pPr fontAlgn="base">
              <a:buNone/>
            </a:pPr>
            <a:r>
              <a:rPr lang="ru-RU" dirty="0" smtClean="0"/>
              <a:t>-Способствовать развитию конструктивных умений, художественно-творческих навыков;</a:t>
            </a:r>
          </a:p>
          <a:p>
            <a:pPr fontAlgn="base">
              <a:buNone/>
            </a:pPr>
            <a:r>
              <a:rPr lang="ru-RU" dirty="0" smtClean="0"/>
              <a:t>- Воспитывать заботливое отношение к птицам, желание помогать в трудных зимних условиях. Научить детей правильно их подкармливать.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Форма проведения: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>
              <a:buNone/>
            </a:pPr>
            <a:r>
              <a:rPr lang="ru-RU" b="1" dirty="0" smtClean="0"/>
              <a:t>   </a:t>
            </a:r>
            <a:r>
              <a:rPr lang="ru-RU" dirty="0" smtClean="0"/>
              <a:t>НОД, беседы, наблюдения, дидактические  и подвижные игры, чтение художественной литературы, прослушивание аудиозаписи, продуктивные виды деятельности.</a:t>
            </a:r>
          </a:p>
          <a:p>
            <a:pPr fontAlgn="base"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Продукт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fontAlgn="base">
              <a:buNone/>
            </a:pPr>
            <a:endParaRPr lang="ru-RU" dirty="0" smtClean="0"/>
          </a:p>
          <a:p>
            <a:pPr fontAlgn="base">
              <a:buNone/>
            </a:pPr>
            <a:r>
              <a:rPr lang="ru-RU" sz="12800" dirty="0" smtClean="0"/>
              <a:t>-Выставка рисунков, аппликаций, поделок из пластилина.</a:t>
            </a:r>
          </a:p>
          <a:p>
            <a:pPr fontAlgn="base">
              <a:buNone/>
            </a:pPr>
            <a:r>
              <a:rPr lang="ru-RU" sz="12800" b="1" dirty="0" smtClean="0"/>
              <a:t>- </a:t>
            </a:r>
            <a:r>
              <a:rPr lang="ru-RU" sz="12800" dirty="0" smtClean="0"/>
              <a:t>Выставка поделок на тему «Зимующие птицы».</a:t>
            </a:r>
          </a:p>
          <a:p>
            <a:pPr fontAlgn="base">
              <a:buNone/>
            </a:pPr>
            <a:r>
              <a:rPr lang="ru-RU" sz="12800" dirty="0" smtClean="0"/>
              <a:t>-Развлечение «Синичкин день»</a:t>
            </a:r>
          </a:p>
          <a:p>
            <a:pPr fontAlgn="base">
              <a:buNone/>
            </a:pPr>
            <a:r>
              <a:rPr lang="ru-RU" sz="12800" dirty="0" smtClean="0"/>
              <a:t>- Папка-передвижка «Зимующие птицы»</a:t>
            </a:r>
          </a:p>
          <a:p>
            <a:pPr fontAlgn="base">
              <a:buNone/>
            </a:pPr>
            <a:r>
              <a:rPr lang="ru-RU" sz="12800" dirty="0" smtClean="0"/>
              <a:t>  </a:t>
            </a:r>
          </a:p>
          <a:p>
            <a:pPr fontAlgn="base">
              <a:buNone/>
            </a:pPr>
            <a:endParaRPr lang="ru-RU" dirty="0" smtClean="0"/>
          </a:p>
          <a:p>
            <a:pPr fontAlgn="base">
              <a:buNone/>
            </a:pPr>
            <a:endParaRPr lang="ru-RU" dirty="0" smtClean="0"/>
          </a:p>
          <a:p>
            <a:pPr fontAlgn="base">
              <a:buNone/>
            </a:pPr>
            <a:endParaRPr lang="ru-RU" dirty="0" smtClean="0"/>
          </a:p>
          <a:p>
            <a:pPr fontAlgn="base">
              <a:buNone/>
            </a:pPr>
            <a:endParaRPr lang="ru-RU" dirty="0" smtClean="0"/>
          </a:p>
          <a:p>
            <a:pPr fontAlgn="base">
              <a:buNone/>
            </a:pPr>
            <a:endParaRPr lang="ru-RU" dirty="0" smtClean="0"/>
          </a:p>
          <a:p>
            <a:pPr fontAlgn="base">
              <a:buNone/>
            </a:pPr>
            <a:endParaRPr lang="ru-RU" dirty="0" smtClean="0"/>
          </a:p>
          <a:p>
            <a:pPr fontAlgn="base">
              <a:buNone/>
            </a:pPr>
            <a:endParaRPr lang="ru-RU" dirty="0" smtClean="0"/>
          </a:p>
          <a:p>
            <a:pPr fontAlgn="base">
              <a:buNone/>
            </a:pPr>
            <a:endParaRPr lang="ru-RU" dirty="0" smtClean="0"/>
          </a:p>
          <a:p>
            <a:pPr fontAlgn="base">
              <a:buNone/>
            </a:pPr>
            <a:endParaRPr lang="ru-RU" dirty="0" smtClean="0"/>
          </a:p>
          <a:p>
            <a:pPr fontAlgn="base">
              <a:buNone/>
            </a:pPr>
            <a:endParaRPr lang="ru-RU" dirty="0" smtClean="0"/>
          </a:p>
          <a:p>
            <a:pPr fontAlgn="base">
              <a:buNone/>
            </a:pPr>
            <a:endParaRPr lang="ru-RU" dirty="0" smtClean="0"/>
          </a:p>
          <a:p>
            <a:pPr fontAlgn="base">
              <a:buNone/>
            </a:pPr>
            <a:endParaRPr lang="ru-RU" dirty="0" smtClean="0"/>
          </a:p>
          <a:p>
            <a:pPr fontAlgn="base">
              <a:buNone/>
            </a:pPr>
            <a:endParaRPr lang="ru-RU" dirty="0" smtClean="0"/>
          </a:p>
          <a:p>
            <a:pPr fontAlgn="base">
              <a:buNone/>
            </a:pPr>
            <a:endParaRPr lang="ru-RU" dirty="0" smtClean="0"/>
          </a:p>
          <a:p>
            <a:pPr fontAlgn="base">
              <a:buNone/>
            </a:pPr>
            <a:endParaRPr lang="ru-RU" dirty="0" smtClean="0"/>
          </a:p>
          <a:p>
            <a:pPr fontAlgn="base">
              <a:buNone/>
            </a:pPr>
            <a:endParaRPr lang="ru-RU" dirty="0" smtClean="0"/>
          </a:p>
          <a:p>
            <a:pPr fontAlgn="base">
              <a:buNone/>
            </a:pPr>
            <a:endParaRPr lang="ru-RU" dirty="0" smtClean="0"/>
          </a:p>
          <a:p>
            <a:pPr fontAlgn="base">
              <a:buNone/>
            </a:pPr>
            <a:endParaRPr lang="ru-RU" dirty="0" smtClean="0"/>
          </a:p>
          <a:p>
            <a:pPr fontAlgn="base">
              <a:buNone/>
            </a:pPr>
            <a:endParaRPr lang="ru-RU" dirty="0" smtClean="0"/>
          </a:p>
          <a:p>
            <a:pPr fontAlgn="base">
              <a:buNone/>
            </a:pPr>
            <a:endParaRPr lang="ru-RU" dirty="0" smtClean="0"/>
          </a:p>
          <a:p>
            <a:pPr fontAlgn="base">
              <a:buNone/>
            </a:pPr>
            <a:endParaRPr lang="ru-RU" dirty="0" smtClean="0"/>
          </a:p>
          <a:p>
            <a:pPr fontAlgn="base">
              <a:buNone/>
            </a:pPr>
            <a:endParaRPr lang="ru-RU" dirty="0" smtClean="0"/>
          </a:p>
          <a:p>
            <a:pPr fontAlgn="base">
              <a:buNone/>
            </a:pPr>
            <a:endParaRPr lang="ru-RU" dirty="0" smtClean="0"/>
          </a:p>
          <a:p>
            <a:pPr fontAlgn="base">
              <a:buNone/>
            </a:pPr>
            <a:endParaRPr lang="ru-RU" dirty="0" smtClean="0"/>
          </a:p>
          <a:p>
            <a:pPr fontAlgn="base">
              <a:buNone/>
            </a:pPr>
            <a:endParaRPr lang="ru-RU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ожидаемые результаты: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base">
              <a:buFontTx/>
              <a:buChar char="-"/>
            </a:pPr>
            <a:r>
              <a:rPr lang="ru-RU" dirty="0" smtClean="0"/>
              <a:t>получены первоначальные представления об образе жизни, о     приспособленности птиц к жизни в зимнее время года;</a:t>
            </a:r>
          </a:p>
          <a:p>
            <a:pPr fontAlgn="base">
              <a:buNone/>
            </a:pPr>
            <a:endParaRPr lang="ru-RU" dirty="0" smtClean="0"/>
          </a:p>
          <a:p>
            <a:pPr fontAlgn="base">
              <a:buNone/>
            </a:pPr>
            <a:r>
              <a:rPr lang="ru-RU" dirty="0" smtClean="0"/>
              <a:t> - проявляется интерес  к живой природе, к птицам;</a:t>
            </a:r>
          </a:p>
          <a:p>
            <a:pPr fontAlgn="base"/>
            <a:endParaRPr lang="ru-RU" dirty="0" smtClean="0"/>
          </a:p>
          <a:p>
            <a:pPr fontAlgn="base">
              <a:buNone/>
            </a:pPr>
            <a:r>
              <a:rPr lang="ru-RU" dirty="0" smtClean="0"/>
              <a:t>- сформированы умения сравнивать разных птиц, выделяя сходство и различия в строении и поведении;</a:t>
            </a:r>
          </a:p>
          <a:p>
            <a:pPr fontAlgn="base">
              <a:buNone/>
            </a:pPr>
            <a:r>
              <a:rPr lang="ru-RU" dirty="0" smtClean="0"/>
              <a:t>  </a:t>
            </a:r>
          </a:p>
          <a:p>
            <a:pPr fontAlgn="base">
              <a:buNone/>
            </a:pPr>
            <a:r>
              <a:rPr lang="ru-RU" dirty="0" smtClean="0"/>
              <a:t> -укреплено и развито  взаимодействие с родителями.</a:t>
            </a:r>
          </a:p>
          <a:p>
            <a:pPr>
              <a:buNone/>
            </a:pP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Нод «Птицы зимой»</a:t>
            </a:r>
            <a:r>
              <a:rPr lang="ru-RU" sz="2000" dirty="0" smtClean="0"/>
              <a:t>аппликация</a:t>
            </a:r>
            <a:endParaRPr lang="ru-RU" dirty="0"/>
          </a:p>
        </p:txBody>
      </p:sp>
      <p:pic>
        <p:nvPicPr>
          <p:cNvPr id="1026" name="Picture 2" descr="E:\презентацыя птицы зимой\20210125_0909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29798" y="2530072"/>
            <a:ext cx="4238655" cy="3178991"/>
          </a:xfrm>
          <a:prstGeom prst="rect">
            <a:avLst/>
          </a:prstGeom>
          <a:noFill/>
        </p:spPr>
      </p:pic>
      <p:pic>
        <p:nvPicPr>
          <p:cNvPr id="5" name="Picture 2" descr="E:\презентацыя птицы зимой\20210125_1127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472153" y="2528583"/>
            <a:ext cx="4226747" cy="31700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320040"/>
            <a:ext cx="7858180" cy="82294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Нод «Птицы» </a:t>
            </a:r>
            <a:br>
              <a:rPr lang="ru-RU" dirty="0" smtClean="0"/>
            </a:br>
            <a:r>
              <a:rPr lang="ru-RU" sz="2000" dirty="0" smtClean="0"/>
              <a:t>(нетрадиционная техника-ладошки)</a:t>
            </a:r>
            <a:endParaRPr lang="ru-RU" dirty="0"/>
          </a:p>
        </p:txBody>
      </p:sp>
      <p:pic>
        <p:nvPicPr>
          <p:cNvPr id="3074" name="Picture 2" descr="E:\презентацыя птицы зимой\20210129_09162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321503" y="1893083"/>
            <a:ext cx="3214709" cy="2143140"/>
          </a:xfrm>
          <a:prstGeom prst="rect">
            <a:avLst/>
          </a:prstGeom>
          <a:noFill/>
        </p:spPr>
      </p:pic>
      <p:pic>
        <p:nvPicPr>
          <p:cNvPr id="14" name="Picture 4" descr="E:\презентацыя птицы зимой\20210129_0924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3071810"/>
            <a:ext cx="2500330" cy="2931850"/>
          </a:xfrm>
          <a:prstGeom prst="rect">
            <a:avLst/>
          </a:prstGeom>
          <a:noFill/>
        </p:spPr>
      </p:pic>
      <p:pic>
        <p:nvPicPr>
          <p:cNvPr id="3077" name="Picture 5" descr="E:\презентацыя птицы зимой\20210129_1150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171356" y="1829512"/>
            <a:ext cx="3214711" cy="2413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479</TotalTime>
  <Words>199</Words>
  <Application>Microsoft Office PowerPoint</Application>
  <PresentationFormat>Экран (4:3)</PresentationFormat>
  <Paragraphs>91</Paragraphs>
  <Slides>16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Поток</vt:lpstr>
      <vt:lpstr>Презентация Microsoft Office PowerPoint</vt:lpstr>
      <vt:lpstr>Проект во второй младшей группе             «Птицы зимой» </vt:lpstr>
      <vt:lpstr> Актуальность. </vt:lpstr>
      <vt:lpstr>  Цель:</vt:lpstr>
      <vt:lpstr>  Задачи:</vt:lpstr>
      <vt:lpstr>  Форма проведения:</vt:lpstr>
      <vt:lpstr>  Продукт проекта:</vt:lpstr>
      <vt:lpstr>ожидаемые результаты:</vt:lpstr>
      <vt:lpstr> Нод «Птицы зимой»аппликация</vt:lpstr>
      <vt:lpstr>Нод «Птицы»  (нетрадиционная техника-ладошки)</vt:lpstr>
      <vt:lpstr>Нод по лепке «Воробей»</vt:lpstr>
      <vt:lpstr>Наблюдение, беседы, чтение художественной литературы</vt:lpstr>
      <vt:lpstr>                Развлечение            « Синичкин  день»</vt:lpstr>
      <vt:lpstr>                      поделки</vt:lpstr>
      <vt:lpstr>Слайд 14</vt:lpstr>
      <vt:lpstr>Слайд 15</vt:lpstr>
      <vt:lpstr>                       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во второй младшей группе             «Птицы зимой»</dc:title>
  <dc:creator>Жанна</dc:creator>
  <cp:lastModifiedBy>компьютер</cp:lastModifiedBy>
  <cp:revision>35</cp:revision>
  <dcterms:created xsi:type="dcterms:W3CDTF">2021-02-01T07:42:21Z</dcterms:created>
  <dcterms:modified xsi:type="dcterms:W3CDTF">2021-02-19T05:07:45Z</dcterms:modified>
</cp:coreProperties>
</file>